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67"/>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1882" r:id="rId26"/>
    <p:sldId id="9962" r:id="rId27"/>
    <p:sldId id="4510" r:id="rId28"/>
    <p:sldId id="8344" r:id="rId29"/>
    <p:sldId id="4552" r:id="rId30"/>
    <p:sldId id="9966" r:id="rId31"/>
    <p:sldId id="9970" r:id="rId32"/>
    <p:sldId id="2315" r:id="rId33"/>
    <p:sldId id="267" r:id="rId34"/>
    <p:sldId id="268" r:id="rId35"/>
    <p:sldId id="269" r:id="rId36"/>
    <p:sldId id="1551" r:id="rId37"/>
    <p:sldId id="2792" r:id="rId38"/>
    <p:sldId id="275" r:id="rId39"/>
    <p:sldId id="2794" r:id="rId40"/>
    <p:sldId id="2316" r:id="rId41"/>
    <p:sldId id="4554" r:id="rId42"/>
    <p:sldId id="9967" r:id="rId43"/>
    <p:sldId id="9969" r:id="rId44"/>
    <p:sldId id="1843" r:id="rId45"/>
    <p:sldId id="8219" r:id="rId46"/>
    <p:sldId id="307" r:id="rId47"/>
    <p:sldId id="9971" r:id="rId48"/>
    <p:sldId id="9972" r:id="rId49"/>
    <p:sldId id="1727" r:id="rId50"/>
    <p:sldId id="409" r:id="rId51"/>
    <p:sldId id="3719" r:id="rId52"/>
    <p:sldId id="4502" r:id="rId53"/>
    <p:sldId id="4501" r:id="rId54"/>
    <p:sldId id="4499" r:id="rId55"/>
    <p:sldId id="8343" r:id="rId56"/>
    <p:sldId id="4512" r:id="rId57"/>
    <p:sldId id="4500" r:id="rId58"/>
    <p:sldId id="302" r:id="rId59"/>
    <p:sldId id="4506" r:id="rId60"/>
    <p:sldId id="9973" r:id="rId61"/>
    <p:sldId id="4481" r:id="rId62"/>
    <p:sldId id="9974" r:id="rId63"/>
    <p:sldId id="340" r:id="rId64"/>
    <p:sldId id="273" r:id="rId65"/>
    <p:sldId id="4556" r:id="rId6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1882"/>
            <p14:sldId id="9962"/>
            <p14:sldId id="4510"/>
          </p14:sldIdLst>
        </p14:section>
        <p14:section name="RBAC" id="{B7B48116-9E3F-43A4-B581-FCA5BE2D952D}">
          <p14:sldIdLst>
            <p14:sldId id="8344"/>
            <p14:sldId id="4552"/>
            <p14:sldId id="9966"/>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9482" autoAdjust="0"/>
  </p:normalViewPr>
  <p:slideViewPr>
    <p:cSldViewPr snapToGrid="0">
      <p:cViewPr>
        <p:scale>
          <a:sx n="102" d="100"/>
          <a:sy n="102" d="100"/>
        </p:scale>
        <p:origin x="740" y="632"/>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12.12.2019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12/12/2019 9:30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17</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11:17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29</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32</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33</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12/12/2019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38</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12/12/2019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12/12/2019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12/12/2019</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12/12/2019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12/12/2019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12/12/2019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11.xml"/><Relationship Id="rId4" Type="http://schemas.openxmlformats.org/officeDocument/2006/relationships/image" Target="../media/image82.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3.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4.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30.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1.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28.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1.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3.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17</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RBAC &amp;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92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 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2.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708E53-00E2-4D63-A42A-C283FDDA7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586</TotalTime>
  <Words>5889</Words>
  <Application>Microsoft Office PowerPoint</Application>
  <PresentationFormat>Widescreen</PresentationFormat>
  <Paragraphs>714</Paragraphs>
  <Slides>53</Slides>
  <Notes>34</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53</vt:i4>
      </vt:variant>
    </vt:vector>
  </HeadingPairs>
  <TitlesOfParts>
    <vt:vector size="80"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PowerPoint Presentation</vt:lpstr>
      <vt:lpstr>PowerPoint Presentation</vt:lpstr>
      <vt:lpstr>Azure Governance Architecture</vt:lpstr>
      <vt:lpstr>aka.ms/GovernanceDocs -or- docs.microsoft.com/azure/governance</vt:lpstr>
      <vt:lpstr>Introducing Azure Management Groups</vt:lpstr>
      <vt:lpstr>Applying Governance</vt:lpstr>
      <vt:lpstr>Management Groups to organize subscriptions </vt:lpstr>
      <vt:lpstr>Azure Role-Based Access Control (RBAC)</vt:lpstr>
      <vt:lpstr>Resource Lock</vt:lpstr>
      <vt:lpstr>Azure Management Groups,  RBAC &amp;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29</cp:revision>
  <dcterms:created xsi:type="dcterms:W3CDTF">2019-05-10T10:01:57Z</dcterms:created>
  <dcterms:modified xsi:type="dcterms:W3CDTF">2019-12-12T11:21:54Z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